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898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PRINCIPLE OF MATHEMATICAL INDUCTION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CONTENT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WHAT INDUCTION IS ?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HOW INDUCTION APPLIED?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PRACTICE QUESTIONS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THINGS TO REMEMBER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IMP FACTS OF PREVIOUS TOPIC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324600" cy="576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5638800" cy="545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486400" cy="575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Some Facts From Previous Topic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838200"/>
            <a:ext cx="556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28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PRINCIPLE OF MATHEMATICAL INDUCTION</vt:lpstr>
      <vt:lpstr>Slide 2</vt:lpstr>
      <vt:lpstr>Slide 3</vt:lpstr>
      <vt:lpstr>Slide 4</vt:lpstr>
      <vt:lpstr>Slide 5</vt:lpstr>
      <vt:lpstr>Some Facts From Previous Topic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OF MATHEMATICAL INDUCTION</dc:title>
  <dc:creator>CYBER CITY</dc:creator>
  <cp:lastModifiedBy>CYBER CITY</cp:lastModifiedBy>
  <cp:revision>6</cp:revision>
  <dcterms:created xsi:type="dcterms:W3CDTF">2006-08-16T00:00:00Z</dcterms:created>
  <dcterms:modified xsi:type="dcterms:W3CDTF">2020-07-03T06:32:33Z</dcterms:modified>
</cp:coreProperties>
</file>